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ilita One" charset="1" panose="02000000000000000000"/>
      <p:regular r:id="rId16"/>
    </p:embeddedFont>
    <p:embeddedFont>
      <p:font typeface="Dosis Semi-Bold" charset="1" panose="02010703020202060003"/>
      <p:regular r:id="rId17"/>
    </p:embeddedFont>
    <p:embeddedFont>
      <p:font typeface="Canva Sans" charset="1" panose="020B0503030501040103"/>
      <p:regular r:id="rId18"/>
    </p:embeddedFont>
    <p:embeddedFont>
      <p:font typeface="Montserrat Semi-Bold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90513" y="371901"/>
            <a:ext cx="5593807" cy="5916527"/>
          </a:xfrm>
          <a:custGeom>
            <a:avLst/>
            <a:gdLst/>
            <a:ahLst/>
            <a:cxnLst/>
            <a:rect r="r" b="b" t="t" l="l"/>
            <a:pathLst>
              <a:path h="5916527" w="5593807">
                <a:moveTo>
                  <a:pt x="0" y="0"/>
                </a:moveTo>
                <a:lnTo>
                  <a:pt x="5593807" y="0"/>
                </a:lnTo>
                <a:lnTo>
                  <a:pt x="5593807" y="5916527"/>
                </a:lnTo>
                <a:lnTo>
                  <a:pt x="0" y="591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89299" y="8656536"/>
            <a:ext cx="6796236" cy="1258562"/>
          </a:xfrm>
          <a:custGeom>
            <a:avLst/>
            <a:gdLst/>
            <a:ahLst/>
            <a:cxnLst/>
            <a:rect r="r" b="b" t="t" l="l"/>
            <a:pathLst>
              <a:path h="1258562" w="6796236">
                <a:moveTo>
                  <a:pt x="0" y="0"/>
                </a:moveTo>
                <a:lnTo>
                  <a:pt x="6796235" y="0"/>
                </a:lnTo>
                <a:lnTo>
                  <a:pt x="6796235" y="1258563"/>
                </a:lnTo>
                <a:lnTo>
                  <a:pt x="0" y="1258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38311" y="6478569"/>
            <a:ext cx="57523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77467" y="1478632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¡GRACIAS!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1485" y="4240057"/>
            <a:ext cx="9597259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FFFF"/>
                </a:solidFill>
                <a:latin typeface="Montserrat Semi-Bold"/>
              </a:rPr>
              <a:t>Seguime en mis redes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1485" y="5160389"/>
            <a:ext cx="959725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DE59"/>
                </a:solidFill>
                <a:latin typeface="Montserrat Semi-Bold"/>
              </a:rPr>
              <a:t>@sergiecode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45371" y="7144318"/>
            <a:ext cx="9597259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DE59"/>
                </a:solidFill>
                <a:latin typeface="Montserrat Semi-Bold"/>
              </a:rPr>
              <a:t>Cursos gratis de programación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1485" y="6241483"/>
            <a:ext cx="10265030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FFFF"/>
                </a:solidFill>
                <a:latin typeface="Montserrat Semi-Bold"/>
              </a:rPr>
              <a:t>www.youtube.com/@sergiecode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0258" y="1770645"/>
            <a:ext cx="1530748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ESTRUCTURA DE CONTROL: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33058" y="3821823"/>
            <a:ext cx="14221883" cy="5097950"/>
            <a:chOff x="0" y="0"/>
            <a:chExt cx="3745681" cy="1342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45681" cy="1342670"/>
            </a:xfrm>
            <a:custGeom>
              <a:avLst/>
              <a:gdLst/>
              <a:ahLst/>
              <a:cxnLst/>
              <a:rect r="r" b="b" t="t" l="l"/>
              <a:pathLst>
                <a:path h="1342670" w="3745681">
                  <a:moveTo>
                    <a:pt x="27763" y="0"/>
                  </a:moveTo>
                  <a:lnTo>
                    <a:pt x="3717918" y="0"/>
                  </a:lnTo>
                  <a:cubicBezTo>
                    <a:pt x="3725282" y="0"/>
                    <a:pt x="3732343" y="2925"/>
                    <a:pt x="3737549" y="8132"/>
                  </a:cubicBezTo>
                  <a:cubicBezTo>
                    <a:pt x="3742756" y="13338"/>
                    <a:pt x="3745681" y="20400"/>
                    <a:pt x="3745681" y="27763"/>
                  </a:cubicBezTo>
                  <a:lnTo>
                    <a:pt x="3745681" y="1314907"/>
                  </a:lnTo>
                  <a:cubicBezTo>
                    <a:pt x="3745681" y="1330240"/>
                    <a:pt x="3733251" y="1342670"/>
                    <a:pt x="3717918" y="1342670"/>
                  </a:cubicBezTo>
                  <a:lnTo>
                    <a:pt x="27763" y="1342670"/>
                  </a:lnTo>
                  <a:cubicBezTo>
                    <a:pt x="12430" y="1342670"/>
                    <a:pt x="0" y="1330240"/>
                    <a:pt x="0" y="1314907"/>
                  </a:cubicBezTo>
                  <a:lnTo>
                    <a:pt x="0" y="27763"/>
                  </a:lnTo>
                  <a:cubicBezTo>
                    <a:pt x="0" y="12430"/>
                    <a:pt x="12430" y="0"/>
                    <a:pt x="27763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45681" cy="138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441122" y="4645820"/>
            <a:ext cx="13405755" cy="331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FFFFF"/>
                </a:solidFill>
                <a:latin typeface="Dosis Semi-Bold"/>
              </a:rPr>
              <a:t>Las estructuras de control son herramientas que te permiten manipular el flujo de ejecución en tu aplicación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62311" y="5219716"/>
            <a:ext cx="13563378" cy="3023547"/>
          </a:xfrm>
          <a:custGeom>
            <a:avLst/>
            <a:gdLst/>
            <a:ahLst/>
            <a:cxnLst/>
            <a:rect r="r" b="b" t="t" l="l"/>
            <a:pathLst>
              <a:path h="3023547" w="13563378">
                <a:moveTo>
                  <a:pt x="0" y="0"/>
                </a:moveTo>
                <a:lnTo>
                  <a:pt x="13563378" y="0"/>
                </a:lnTo>
                <a:lnTo>
                  <a:pt x="13563378" y="3023547"/>
                </a:lnTo>
                <a:lnTo>
                  <a:pt x="0" y="3023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3851" y="4286317"/>
            <a:ext cx="12760299" cy="9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  <a:spcBef>
                <a:spcPct val="0"/>
              </a:spcBef>
            </a:pPr>
            <a:r>
              <a:rPr lang="en-US" sz="2675">
                <a:solidFill>
                  <a:srgbClr val="FFFFFF"/>
                </a:solidFill>
                <a:latin typeface="Canva Sans"/>
              </a:rPr>
              <a:t>Permite mostrar u ocultar un elemento en función de una expresión booleana.</a:t>
            </a:r>
          </a:p>
          <a:p>
            <a:pPr algn="ctr">
              <a:lnSpc>
                <a:spcPts val="374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304115" y="2007752"/>
            <a:ext cx="967977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ngIf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44134" y="4924217"/>
            <a:ext cx="10399731" cy="3938134"/>
          </a:xfrm>
          <a:custGeom>
            <a:avLst/>
            <a:gdLst/>
            <a:ahLst/>
            <a:cxnLst/>
            <a:rect r="r" b="b" t="t" l="l"/>
            <a:pathLst>
              <a:path h="3938134" w="10399731">
                <a:moveTo>
                  <a:pt x="0" y="0"/>
                </a:moveTo>
                <a:lnTo>
                  <a:pt x="10399732" y="0"/>
                </a:lnTo>
                <a:lnTo>
                  <a:pt x="10399732" y="3938134"/>
                </a:lnTo>
                <a:lnTo>
                  <a:pt x="0" y="3938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6033" y="4116984"/>
            <a:ext cx="11535935" cy="46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  <a:spcBef>
                <a:spcPct val="0"/>
              </a:spcBef>
            </a:pPr>
            <a:r>
              <a:rPr lang="en-US" sz="2675">
                <a:solidFill>
                  <a:srgbClr val="FFFFFF"/>
                </a:solidFill>
                <a:latin typeface="Canva Sans"/>
              </a:rPr>
              <a:t>Utilizado para iterar sobre una lista y renderizar elementos repetitivos.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4115" y="2007752"/>
            <a:ext cx="967977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ngFor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46001" y="5308777"/>
            <a:ext cx="11195997" cy="2992411"/>
          </a:xfrm>
          <a:custGeom>
            <a:avLst/>
            <a:gdLst/>
            <a:ahLst/>
            <a:cxnLst/>
            <a:rect r="r" b="b" t="t" l="l"/>
            <a:pathLst>
              <a:path h="2992411" w="11195997">
                <a:moveTo>
                  <a:pt x="0" y="0"/>
                </a:moveTo>
                <a:lnTo>
                  <a:pt x="11195998" y="0"/>
                </a:lnTo>
                <a:lnTo>
                  <a:pt x="11195998" y="2992411"/>
                </a:lnTo>
                <a:lnTo>
                  <a:pt x="0" y="2992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20342" y="4116984"/>
            <a:ext cx="10647317" cy="46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  <a:spcBef>
                <a:spcPct val="0"/>
              </a:spcBef>
            </a:pPr>
            <a:r>
              <a:rPr lang="en-US" sz="2675">
                <a:solidFill>
                  <a:srgbClr val="FFFFFF"/>
                </a:solidFill>
                <a:latin typeface="Canva Sans"/>
              </a:rPr>
              <a:t>Muestra un bloque de contenido según el valor de una expresión.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4115" y="2007752"/>
            <a:ext cx="967977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ngSwitch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6284" y="5522484"/>
            <a:ext cx="15075433" cy="2283058"/>
          </a:xfrm>
          <a:custGeom>
            <a:avLst/>
            <a:gdLst/>
            <a:ahLst/>
            <a:cxnLst/>
            <a:rect r="r" b="b" t="t" l="l"/>
            <a:pathLst>
              <a:path h="2283058" w="15075433">
                <a:moveTo>
                  <a:pt x="0" y="0"/>
                </a:moveTo>
                <a:lnTo>
                  <a:pt x="15075432" y="0"/>
                </a:lnTo>
                <a:lnTo>
                  <a:pt x="15075432" y="2283059"/>
                </a:lnTo>
                <a:lnTo>
                  <a:pt x="0" y="2283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44662" y="4116984"/>
            <a:ext cx="9198675" cy="140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FFFFFF"/>
                </a:solidFill>
                <a:latin typeface="Canva Sans"/>
              </a:rPr>
              <a:t>Permite cambiar dinámicamente las clases un elemento.</a:t>
            </a:r>
          </a:p>
          <a:p>
            <a:pPr algn="ctr">
              <a:lnSpc>
                <a:spcPts val="3745"/>
              </a:lnSpc>
            </a:pPr>
          </a:p>
          <a:p>
            <a:pPr algn="ctr">
              <a:lnSpc>
                <a:spcPts val="374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304115" y="2007752"/>
            <a:ext cx="967977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ngClass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76468" y="5522484"/>
            <a:ext cx="12935065" cy="2439948"/>
          </a:xfrm>
          <a:custGeom>
            <a:avLst/>
            <a:gdLst/>
            <a:ahLst/>
            <a:cxnLst/>
            <a:rect r="r" b="b" t="t" l="l"/>
            <a:pathLst>
              <a:path h="2439948" w="12935065">
                <a:moveTo>
                  <a:pt x="0" y="0"/>
                </a:moveTo>
                <a:lnTo>
                  <a:pt x="12935064" y="0"/>
                </a:lnTo>
                <a:lnTo>
                  <a:pt x="12935064" y="2439948"/>
                </a:lnTo>
                <a:lnTo>
                  <a:pt x="0" y="2439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03235" y="4116984"/>
            <a:ext cx="9281531" cy="140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FFFFFF"/>
                </a:solidFill>
                <a:latin typeface="Canva Sans"/>
              </a:rPr>
              <a:t>Permite cambiar dinámicamente los estilos un elemento.</a:t>
            </a:r>
          </a:p>
          <a:p>
            <a:pPr algn="ctr">
              <a:lnSpc>
                <a:spcPts val="3745"/>
              </a:lnSpc>
            </a:pPr>
          </a:p>
          <a:p>
            <a:pPr algn="ctr">
              <a:lnSpc>
                <a:spcPts val="374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304115" y="2007752"/>
            <a:ext cx="967977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ngStyle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0796" y="5838811"/>
            <a:ext cx="12386409" cy="2291320"/>
          </a:xfrm>
          <a:custGeom>
            <a:avLst/>
            <a:gdLst/>
            <a:ahLst/>
            <a:cxnLst/>
            <a:rect r="r" b="b" t="t" l="l"/>
            <a:pathLst>
              <a:path h="2291320" w="12386409">
                <a:moveTo>
                  <a:pt x="0" y="0"/>
                </a:moveTo>
                <a:lnTo>
                  <a:pt x="12386408" y="0"/>
                </a:lnTo>
                <a:lnTo>
                  <a:pt x="12386408" y="2291319"/>
                </a:lnTo>
                <a:lnTo>
                  <a:pt x="0" y="2291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7067" y="4116984"/>
            <a:ext cx="12673866" cy="9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FFFFFF"/>
                </a:solidFill>
                <a:latin typeface="Canva Sans"/>
              </a:rPr>
              <a:t>Es una estructura de control que no afecta al DOM. </a:t>
            </a:r>
          </a:p>
          <a:p>
            <a:pPr algn="ctr">
              <a:lnSpc>
                <a:spcPts val="3745"/>
              </a:lnSpc>
              <a:spcBef>
                <a:spcPct val="0"/>
              </a:spcBef>
            </a:pPr>
            <a:r>
              <a:rPr lang="en-US" sz="2675">
                <a:solidFill>
                  <a:srgbClr val="FFFFFF"/>
                </a:solidFill>
                <a:latin typeface="Canva Sans"/>
              </a:rPr>
              <a:t>Se utiliza para agrupar elementos sin agregar nodos adicionales al árbol DOM.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4115" y="2007752"/>
            <a:ext cx="967977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ngContainer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5878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08230" y="195861"/>
            <a:ext cx="9679770" cy="1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2"/>
              </a:lnSpc>
            </a:pPr>
            <a:r>
              <a:rPr lang="en-US" sz="6323">
                <a:solidFill>
                  <a:srgbClr val="FFFFFF"/>
                </a:solidFill>
                <a:latin typeface="Dosis Semi-Bold"/>
              </a:rPr>
              <a:t>ESTRUCTURAS DE CONTROL: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0856" y="4685724"/>
            <a:ext cx="12866287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ngTemplate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ngPlural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ngComponentOutlet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71050" y="3645666"/>
            <a:ext cx="4745901" cy="9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FFFFFF"/>
                </a:solidFill>
                <a:latin typeface="Canva Sans"/>
              </a:rPr>
              <a:t>Otras estructuras de control:</a:t>
            </a:r>
          </a:p>
          <a:p>
            <a:pPr algn="ctr">
              <a:lnSpc>
                <a:spcPts val="3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DAFwxyGuXVc</dc:identifier>
  <dcterms:modified xsi:type="dcterms:W3CDTF">2011-08-01T06:04:30Z</dcterms:modified>
  <cp:revision>1</cp:revision>
  <dc:title>Angular Estructuras de Control</dc:title>
</cp:coreProperties>
</file>